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  <p:sldMasterId id="2147483744" r:id="rId3"/>
  </p:sldMasterIdLst>
  <p:notesMasterIdLst>
    <p:notesMasterId r:id="rId12"/>
  </p:notesMasterIdLst>
  <p:sldIdLst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24" autoAdjust="0"/>
  </p:normalViewPr>
  <p:slideViewPr>
    <p:cSldViewPr>
      <p:cViewPr varScale="1">
        <p:scale>
          <a:sx n="72" d="100"/>
          <a:sy n="72" d="100"/>
        </p:scale>
        <p:origin x="13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763CF-2AC0-48FE-AE9B-1EA468133467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1B96B-E608-4A13-8E21-F4ACA5E69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1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4316A4-A993-42D5-80DF-954CC0612A0F}" type="datetimeFigureOut">
              <a:rPr lang="en-US" smtClean="0"/>
              <a:pPr/>
              <a:t>6/23/2021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A6AC90-1050-4AD1-A6BC-2651E1BF0AB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INNOVATIVE MANAGEMENT CONSULTANTS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IMC  -  IS  A (NGO), REGISTERED UNDER THE TRUST ACT </a:t>
            </a:r>
          </a:p>
          <a:p>
            <a:r>
              <a:rPr lang="en-US" dirty="0">
                <a:solidFill>
                  <a:srgbClr val="00B0F0"/>
                </a:solidFill>
              </a:rPr>
              <a:t>MAIN FOCUS AREA IS MSME’S EMPOWERMENT AND START-UP INCUBATION</a:t>
            </a:r>
          </a:p>
          <a:p>
            <a:endParaRPr lang="en-US" dirty="0">
              <a:solidFill>
                <a:srgbClr val="00B0F0"/>
              </a:solidFill>
            </a:endParaRPr>
          </a:p>
          <a:p>
            <a:r>
              <a:rPr lang="en-US" dirty="0" err="1">
                <a:solidFill>
                  <a:srgbClr val="00B0F0"/>
                </a:solidFill>
              </a:rPr>
              <a:t>Admn</a:t>
            </a:r>
            <a:r>
              <a:rPr lang="en-US" dirty="0">
                <a:solidFill>
                  <a:srgbClr val="00B0F0"/>
                </a:solidFill>
              </a:rPr>
              <a:t>. Office:</a:t>
            </a:r>
          </a:p>
          <a:p>
            <a:r>
              <a:rPr lang="en-US" dirty="0">
                <a:solidFill>
                  <a:srgbClr val="00B0F0"/>
                </a:solidFill>
              </a:rPr>
              <a:t>South Square Bldg., </a:t>
            </a:r>
            <a:r>
              <a:rPr lang="en-US" dirty="0" err="1">
                <a:solidFill>
                  <a:srgbClr val="00B0F0"/>
                </a:solidFill>
              </a:rPr>
              <a:t>Manorama</a:t>
            </a:r>
            <a:r>
              <a:rPr lang="en-US" dirty="0">
                <a:solidFill>
                  <a:srgbClr val="00B0F0"/>
                </a:solidFill>
              </a:rPr>
              <a:t> Jn., </a:t>
            </a:r>
          </a:p>
          <a:p>
            <a:r>
              <a:rPr lang="en-US" dirty="0" err="1">
                <a:solidFill>
                  <a:srgbClr val="00B0F0"/>
                </a:solidFill>
              </a:rPr>
              <a:t>Panampilly</a:t>
            </a:r>
            <a:r>
              <a:rPr lang="en-US" dirty="0">
                <a:solidFill>
                  <a:srgbClr val="00B0F0"/>
                </a:solidFill>
              </a:rPr>
              <a:t> Nagar, Cochin. </a:t>
            </a:r>
          </a:p>
          <a:p>
            <a:r>
              <a:rPr lang="en-US" dirty="0">
                <a:solidFill>
                  <a:srgbClr val="00B0F0"/>
                </a:solidFill>
              </a:rPr>
              <a:t>E-mail: imcindia2016@gmail.com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luster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828800"/>
            <a:ext cx="3886200" cy="380999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00"/>
                </a:solidFill>
              </a:rPr>
              <a:t>A cluster is a local agglomeration of enterprises (mainly SMEs) which produce and sell similar or related products.</a:t>
            </a:r>
          </a:p>
          <a:p>
            <a:r>
              <a:rPr lang="en-US" sz="2400" dirty="0">
                <a:solidFill>
                  <a:srgbClr val="FFFF00"/>
                </a:solidFill>
              </a:rPr>
              <a:t>Its purpose is to promote economic development of specific business sectors and MSME</a:t>
            </a:r>
            <a:r>
              <a:rPr lang="en-US" sz="2400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CLUSTER DEVELOPMENT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04088"/>
            <a:ext cx="84582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SKILL DEVELOPMENT</a:t>
            </a:r>
          </a:p>
        </p:txBody>
      </p:sp>
      <p:pic>
        <p:nvPicPr>
          <p:cNvPr id="5" name="Content Placeholder 4" descr="skilldvpt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1" y="1676400"/>
            <a:ext cx="3886200" cy="41148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Skill development is necessary to improve productivity in the workplace and the competitiveness of our business and to improve quality of life of workers.</a:t>
            </a:r>
          </a:p>
          <a:p>
            <a:r>
              <a:rPr lang="en-US" sz="2400" dirty="0">
                <a:solidFill>
                  <a:srgbClr val="0070C0"/>
                </a:solidFill>
              </a:rPr>
              <a:t>A distinction between education, training and skill development need a framework with clean objectives.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53400" cy="89611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LEAN MANAGEMENT</a:t>
            </a:r>
          </a:p>
        </p:txBody>
      </p:sp>
      <p:pic>
        <p:nvPicPr>
          <p:cNvPr id="5" name="Content Placeholder 4" descr="leanmgmnt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400" y="1600200"/>
            <a:ext cx="3886199" cy="4419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Eliminating waste along entire value streams instead of at isolated points, creates processes that need less human  effort, less space, less capital and less time to make products.</a:t>
            </a:r>
          </a:p>
          <a:p>
            <a:r>
              <a:rPr lang="en-US" sz="2400" dirty="0">
                <a:solidFill>
                  <a:srgbClr val="FFFF00"/>
                </a:solidFill>
              </a:rPr>
              <a:t>This helps in reducing costs and with much fewer defects, compared with traditional business system.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dirty="0">
                <a:solidFill>
                  <a:srgbClr val="FFC000"/>
                </a:solidFill>
              </a:rPr>
              <a:t>DESIGN CONSULTANCY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sz="3600" dirty="0">
                <a:solidFill>
                  <a:srgbClr val="FFC000"/>
                </a:solidFill>
              </a:rPr>
              <a:t>(Design Incubation Studio)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00B0F0"/>
                </a:solidFill>
              </a:rPr>
              <a:t>Invest in Design and Make more Profit</a:t>
            </a:r>
          </a:p>
          <a:p>
            <a:r>
              <a:rPr lang="en-US" sz="2400" dirty="0">
                <a:solidFill>
                  <a:srgbClr val="00B0F0"/>
                </a:solidFill>
              </a:rPr>
              <a:t>Design processes is the set of technical activities within a product development process.</a:t>
            </a:r>
          </a:p>
          <a:p>
            <a:r>
              <a:rPr lang="en-US" sz="2400" dirty="0">
                <a:solidFill>
                  <a:srgbClr val="00B0F0"/>
                </a:solidFill>
              </a:rPr>
              <a:t>Product development process is the entire set of activities required to bring a new concept to a state of market readiness. </a:t>
            </a:r>
          </a:p>
          <a:p>
            <a:endParaRPr lang="en-US" sz="2400" dirty="0"/>
          </a:p>
          <a:p>
            <a:pPr>
              <a:buNone/>
            </a:pPr>
            <a:endParaRPr lang="en-US" dirty="0"/>
          </a:p>
        </p:txBody>
      </p:sp>
      <p:pic>
        <p:nvPicPr>
          <p:cNvPr id="6" name="Content Placeholder 5" descr="dc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22872"/>
            <a:ext cx="4038600" cy="377425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66088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Entrepreneurship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Identify what impacts productivity in your business, both positively and negatively.</a:t>
            </a:r>
          </a:p>
          <a:p>
            <a:r>
              <a:rPr lang="en-US" sz="2400" dirty="0">
                <a:solidFill>
                  <a:srgbClr val="00B0F0"/>
                </a:solidFill>
              </a:rPr>
              <a:t>Review your competitive position</a:t>
            </a:r>
          </a:p>
          <a:p>
            <a:r>
              <a:rPr lang="en-US" sz="2400" dirty="0">
                <a:solidFill>
                  <a:srgbClr val="00B0F0"/>
                </a:solidFill>
              </a:rPr>
              <a:t>Identify what differentiates you from your competitors.</a:t>
            </a:r>
          </a:p>
          <a:p>
            <a:r>
              <a:rPr lang="en-US" sz="2400" dirty="0">
                <a:solidFill>
                  <a:srgbClr val="00B0F0"/>
                </a:solidFill>
              </a:rPr>
              <a:t>Where do your competitors have the advantage and what skills need to be developed to mitigate these risks.</a:t>
            </a:r>
          </a:p>
        </p:txBody>
      </p:sp>
      <p:pic>
        <p:nvPicPr>
          <p:cNvPr id="5" name="Content Placeholder 4" descr="ed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38787" y="1600200"/>
            <a:ext cx="3148013" cy="4419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The process of transforming an idea or invention into a good product or service that creates more value for which the customer will pay</a:t>
            </a:r>
          </a:p>
          <a:p>
            <a:r>
              <a:rPr lang="en-US" sz="2400" dirty="0">
                <a:solidFill>
                  <a:srgbClr val="00B0F0"/>
                </a:solidFill>
              </a:rPr>
              <a:t>It is the successful exploitation of new ideas using new technologies and design that enables business to compete effectively in the emerging global environment</a:t>
            </a:r>
          </a:p>
        </p:txBody>
      </p:sp>
      <p:pic>
        <p:nvPicPr>
          <p:cNvPr id="5" name="Content Placeholder 4" descr="innovatio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53000" y="1676400"/>
            <a:ext cx="3733800" cy="43434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GREEN BUILDING</a:t>
            </a:r>
          </a:p>
        </p:txBody>
      </p:sp>
      <p:pic>
        <p:nvPicPr>
          <p:cNvPr id="5" name="Content Placeholder 4" descr="gb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905000"/>
            <a:ext cx="3048000" cy="23622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0" y="1752600"/>
            <a:ext cx="5105400" cy="45720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Promotion of Eco Friendly Green Building concept by using the plantation wood, coir wood, coconut wood, palm wood and rubber wood.</a:t>
            </a:r>
          </a:p>
          <a:p>
            <a:r>
              <a:rPr lang="en-US" dirty="0">
                <a:solidFill>
                  <a:srgbClr val="0070C0"/>
                </a:solidFill>
              </a:rPr>
              <a:t>All this is done as a part of our social commitment towards reducing global warming</a:t>
            </a:r>
            <a:r>
              <a:rPr lang="en-US" dirty="0"/>
              <a:t>.</a:t>
            </a:r>
          </a:p>
        </p:txBody>
      </p:sp>
      <p:pic>
        <p:nvPicPr>
          <p:cNvPr id="6" name="Picture 5" descr="gb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800600"/>
            <a:ext cx="3429000" cy="16573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</TotalTime>
  <Words>367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Constantia</vt:lpstr>
      <vt:lpstr>Lucida Sans Unicode</vt:lpstr>
      <vt:lpstr>Verdana</vt:lpstr>
      <vt:lpstr>Wingdings 2</vt:lpstr>
      <vt:lpstr>Wingdings 3</vt:lpstr>
      <vt:lpstr>Concourse</vt:lpstr>
      <vt:lpstr>Flow</vt:lpstr>
      <vt:lpstr>2_Flow</vt:lpstr>
      <vt:lpstr>INNOVATIVE MANAGEMENT CONSULTANTS</vt:lpstr>
      <vt:lpstr>CLUSTER DEVELOPMENT</vt:lpstr>
      <vt:lpstr>SKILL DEVELOPMENT</vt:lpstr>
      <vt:lpstr>LEAN MANAGEMENT</vt:lpstr>
      <vt:lpstr>DESIGN CONSULTANCY (Design Incubation Studio)</vt:lpstr>
      <vt:lpstr>Entrepreneurship Development</vt:lpstr>
      <vt:lpstr>INNOVATION</vt:lpstr>
      <vt:lpstr>GREEN BUILDING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jmore</cp:lastModifiedBy>
  <cp:revision>23</cp:revision>
  <dcterms:created xsi:type="dcterms:W3CDTF">2017-10-06T11:01:45Z</dcterms:created>
  <dcterms:modified xsi:type="dcterms:W3CDTF">2021-06-23T23:38:17Z</dcterms:modified>
</cp:coreProperties>
</file>